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6"/>
  </p:notesMasterIdLst>
  <p:handoutMasterIdLst>
    <p:handoutMasterId r:id="rId17"/>
  </p:handoutMasterIdLst>
  <p:sldIdLst>
    <p:sldId id="424" r:id="rId2"/>
    <p:sldId id="258" r:id="rId3"/>
    <p:sldId id="426" r:id="rId4"/>
    <p:sldId id="414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5" r:id="rId14"/>
    <p:sldId id="423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CB8"/>
    <a:srgbClr val="E20000"/>
    <a:srgbClr val="FF6600"/>
    <a:srgbClr val="FF8181"/>
    <a:srgbClr val="C1504D"/>
    <a:srgbClr val="0000FF"/>
    <a:srgbClr val="33CC33"/>
    <a:srgbClr val="00FF00"/>
    <a:srgbClr val="4AA3C2"/>
    <a:srgbClr val="25A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9" autoAdjust="0"/>
    <p:restoredTop sz="95033" autoAdjust="0"/>
  </p:normalViewPr>
  <p:slideViewPr>
    <p:cSldViewPr>
      <p:cViewPr varScale="1">
        <p:scale>
          <a:sx n="78" d="100"/>
          <a:sy n="78" d="100"/>
        </p:scale>
        <p:origin x="1517" y="-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042"/>
    </p:cViewPr>
  </p:sorterViewPr>
  <p:notesViewPr>
    <p:cSldViewPr>
      <p:cViewPr varScale="1">
        <p:scale>
          <a:sx n="53" d="100"/>
          <a:sy n="53" d="100"/>
        </p:scale>
        <p:origin x="2648" y="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E6-404F-B41C-74664E59A2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E6-404F-B41C-74664E59A2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E6-404F-B41C-74664E59A2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839505968"/>
        <c:axId val="-1839492912"/>
        <c:axId val="0"/>
      </c:bar3DChart>
      <c:catAx>
        <c:axId val="-1839505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en-MY"/>
            </a:pPr>
            <a:endParaRPr lang="en-US"/>
          </a:p>
        </c:txPr>
        <c:crossAx val="-1839492912"/>
        <c:crosses val="autoZero"/>
        <c:auto val="1"/>
        <c:lblAlgn val="ctr"/>
        <c:lblOffset val="100"/>
        <c:noMultiLvlLbl val="0"/>
      </c:catAx>
      <c:valAx>
        <c:axId val="-18394929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MY"/>
            </a:pPr>
            <a:endParaRPr lang="en-US"/>
          </a:p>
        </c:txPr>
        <c:crossAx val="-183950596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lang="en-MY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A39E70-B6C1-460A-A6B0-B54F586C3E3D}" type="doc">
      <dgm:prSet loTypeId="urn:microsoft.com/office/officeart/2005/8/layout/hList3" loCatId="list" qsTypeId="urn:microsoft.com/office/officeart/2005/8/quickstyle/simple1" qsCatId="simple" csTypeId="urn:microsoft.com/office/officeart/2005/8/colors/colorful1#22" csCatId="colorful" phldr="1"/>
      <dgm:spPr/>
      <dgm:t>
        <a:bodyPr/>
        <a:lstStyle/>
        <a:p>
          <a:endParaRPr lang="en-MY"/>
        </a:p>
      </dgm:t>
    </dgm:pt>
    <dgm:pt modelId="{36726965-56FB-426F-B949-52761AD28AE6}">
      <dgm:prSet phldrT="[Text]" phldr="1"/>
      <dgm:spPr/>
      <dgm:t>
        <a:bodyPr/>
        <a:lstStyle/>
        <a:p>
          <a:endParaRPr lang="en-MY" dirty="0"/>
        </a:p>
      </dgm:t>
    </dgm:pt>
    <dgm:pt modelId="{FE2C9847-5EBF-4B00-8892-AD725F0099BC}" type="parTrans" cxnId="{2E6A921C-3301-4F71-8603-8984D57E73BE}">
      <dgm:prSet/>
      <dgm:spPr/>
      <dgm:t>
        <a:bodyPr/>
        <a:lstStyle/>
        <a:p>
          <a:endParaRPr lang="en-MY"/>
        </a:p>
      </dgm:t>
    </dgm:pt>
    <dgm:pt modelId="{281FD587-DBA1-49E4-8444-51F0C5A9A7C4}" type="sibTrans" cxnId="{2E6A921C-3301-4F71-8603-8984D57E73BE}">
      <dgm:prSet/>
      <dgm:spPr/>
      <dgm:t>
        <a:bodyPr/>
        <a:lstStyle/>
        <a:p>
          <a:endParaRPr lang="en-MY"/>
        </a:p>
      </dgm:t>
    </dgm:pt>
    <dgm:pt modelId="{90DCE33A-A5F3-4720-8336-120D658B3104}">
      <dgm:prSet phldrT="[Text]" phldr="1"/>
      <dgm:spPr>
        <a:solidFill>
          <a:srgbClr val="0083E6"/>
        </a:solidFill>
      </dgm:spPr>
      <dgm:t>
        <a:bodyPr/>
        <a:lstStyle/>
        <a:p>
          <a:endParaRPr lang="en-MY" dirty="0"/>
        </a:p>
      </dgm:t>
    </dgm:pt>
    <dgm:pt modelId="{6CBF6C41-847A-4BF1-86C1-74BC6368FC37}" type="parTrans" cxnId="{6074639E-D232-4DC1-AAC2-10B088CA3549}">
      <dgm:prSet/>
      <dgm:spPr/>
      <dgm:t>
        <a:bodyPr/>
        <a:lstStyle/>
        <a:p>
          <a:endParaRPr lang="en-MY"/>
        </a:p>
      </dgm:t>
    </dgm:pt>
    <dgm:pt modelId="{57226E3D-CF5D-4FEF-9E47-F21067282FEC}" type="sibTrans" cxnId="{6074639E-D232-4DC1-AAC2-10B088CA3549}">
      <dgm:prSet/>
      <dgm:spPr/>
      <dgm:t>
        <a:bodyPr/>
        <a:lstStyle/>
        <a:p>
          <a:endParaRPr lang="en-MY"/>
        </a:p>
      </dgm:t>
    </dgm:pt>
    <dgm:pt modelId="{06108F1A-F19A-4AD3-A8B1-CE52FFEA39FE}">
      <dgm:prSet phldrT="[Text]" phldr="1"/>
      <dgm:spPr/>
      <dgm:t>
        <a:bodyPr/>
        <a:lstStyle/>
        <a:p>
          <a:endParaRPr lang="en-MY" dirty="0"/>
        </a:p>
      </dgm:t>
    </dgm:pt>
    <dgm:pt modelId="{BD29A819-2885-4FE0-9DBB-CCB6C57478FD}" type="parTrans" cxnId="{42C84143-7FFC-461E-BC5D-114C976B1056}">
      <dgm:prSet/>
      <dgm:spPr/>
      <dgm:t>
        <a:bodyPr/>
        <a:lstStyle/>
        <a:p>
          <a:endParaRPr lang="en-MY"/>
        </a:p>
      </dgm:t>
    </dgm:pt>
    <dgm:pt modelId="{F534636E-8426-4FC2-9688-E66783120F56}" type="sibTrans" cxnId="{42C84143-7FFC-461E-BC5D-114C976B1056}">
      <dgm:prSet/>
      <dgm:spPr/>
      <dgm:t>
        <a:bodyPr/>
        <a:lstStyle/>
        <a:p>
          <a:endParaRPr lang="en-MY"/>
        </a:p>
      </dgm:t>
    </dgm:pt>
    <dgm:pt modelId="{421E492A-01F1-457C-9917-5B7638AD1954}">
      <dgm:prSet phldrT="[Text]" phldr="1"/>
      <dgm:spPr/>
      <dgm:t>
        <a:bodyPr/>
        <a:lstStyle/>
        <a:p>
          <a:endParaRPr lang="en-MY" dirty="0"/>
        </a:p>
      </dgm:t>
    </dgm:pt>
    <dgm:pt modelId="{A05DBAB9-4F82-4EE3-945E-4FC4B16DC7F6}" type="parTrans" cxnId="{C6F20045-FB22-4D20-AF3C-2555F2C34019}">
      <dgm:prSet/>
      <dgm:spPr/>
      <dgm:t>
        <a:bodyPr/>
        <a:lstStyle/>
        <a:p>
          <a:endParaRPr lang="en-MY"/>
        </a:p>
      </dgm:t>
    </dgm:pt>
    <dgm:pt modelId="{53C416FD-4429-4562-AF46-98477350151C}" type="sibTrans" cxnId="{C6F20045-FB22-4D20-AF3C-2555F2C34019}">
      <dgm:prSet/>
      <dgm:spPr/>
      <dgm:t>
        <a:bodyPr/>
        <a:lstStyle/>
        <a:p>
          <a:endParaRPr lang="en-MY"/>
        </a:p>
      </dgm:t>
    </dgm:pt>
    <dgm:pt modelId="{D9762CF6-5B2B-4652-938A-C79754129932}" type="pres">
      <dgm:prSet presAssocID="{6CA39E70-B6C1-460A-A6B0-B54F586C3E3D}" presName="composite" presStyleCnt="0">
        <dgm:presLayoutVars>
          <dgm:chMax val="1"/>
          <dgm:dir/>
          <dgm:resizeHandles val="exact"/>
        </dgm:presLayoutVars>
      </dgm:prSet>
      <dgm:spPr/>
    </dgm:pt>
    <dgm:pt modelId="{DDB46FD9-CB06-40B5-BA05-BFE2B281515C}" type="pres">
      <dgm:prSet presAssocID="{36726965-56FB-426F-B949-52761AD28AE6}" presName="roof" presStyleLbl="dkBgShp" presStyleIdx="0" presStyleCnt="2"/>
      <dgm:spPr/>
    </dgm:pt>
    <dgm:pt modelId="{1A350149-8764-4F58-A23A-55DBD4986B48}" type="pres">
      <dgm:prSet presAssocID="{36726965-56FB-426F-B949-52761AD28AE6}" presName="pillars" presStyleCnt="0"/>
      <dgm:spPr/>
    </dgm:pt>
    <dgm:pt modelId="{5A946CB4-366C-408A-855B-17315F664E33}" type="pres">
      <dgm:prSet presAssocID="{36726965-56FB-426F-B949-52761AD28AE6}" presName="pillar1" presStyleLbl="node1" presStyleIdx="0" presStyleCnt="3">
        <dgm:presLayoutVars>
          <dgm:bulletEnabled val="1"/>
        </dgm:presLayoutVars>
      </dgm:prSet>
      <dgm:spPr/>
    </dgm:pt>
    <dgm:pt modelId="{BC6DE906-997B-4868-B25C-248E8F7CC21A}" type="pres">
      <dgm:prSet presAssocID="{06108F1A-F19A-4AD3-A8B1-CE52FFEA39FE}" presName="pillarX" presStyleLbl="node1" presStyleIdx="1" presStyleCnt="3">
        <dgm:presLayoutVars>
          <dgm:bulletEnabled val="1"/>
        </dgm:presLayoutVars>
      </dgm:prSet>
      <dgm:spPr/>
    </dgm:pt>
    <dgm:pt modelId="{144FAE67-6074-4E5F-90EB-A76B1F8DFDA8}" type="pres">
      <dgm:prSet presAssocID="{421E492A-01F1-457C-9917-5B7638AD1954}" presName="pillarX" presStyleLbl="node1" presStyleIdx="2" presStyleCnt="3">
        <dgm:presLayoutVars>
          <dgm:bulletEnabled val="1"/>
        </dgm:presLayoutVars>
      </dgm:prSet>
      <dgm:spPr/>
    </dgm:pt>
    <dgm:pt modelId="{03705A67-A7D7-4E9C-9C98-9697ECAC685A}" type="pres">
      <dgm:prSet presAssocID="{36726965-56FB-426F-B949-52761AD28AE6}" presName="base" presStyleLbl="dkBgShp" presStyleIdx="1" presStyleCnt="2"/>
      <dgm:spPr/>
    </dgm:pt>
  </dgm:ptLst>
  <dgm:cxnLst>
    <dgm:cxn modelId="{2E6A921C-3301-4F71-8603-8984D57E73BE}" srcId="{6CA39E70-B6C1-460A-A6B0-B54F586C3E3D}" destId="{36726965-56FB-426F-B949-52761AD28AE6}" srcOrd="0" destOrd="0" parTransId="{FE2C9847-5EBF-4B00-8892-AD725F0099BC}" sibTransId="{281FD587-DBA1-49E4-8444-51F0C5A9A7C4}"/>
    <dgm:cxn modelId="{E88DA03C-553E-4576-A779-517DFD46F566}" type="presOf" srcId="{06108F1A-F19A-4AD3-A8B1-CE52FFEA39FE}" destId="{BC6DE906-997B-4868-B25C-248E8F7CC21A}" srcOrd="0" destOrd="0" presId="urn:microsoft.com/office/officeart/2005/8/layout/hList3"/>
    <dgm:cxn modelId="{84A71D5C-5E55-4970-BD98-3EAEA5C5A2F5}" type="presOf" srcId="{36726965-56FB-426F-B949-52761AD28AE6}" destId="{DDB46FD9-CB06-40B5-BA05-BFE2B281515C}" srcOrd="0" destOrd="0" presId="urn:microsoft.com/office/officeart/2005/8/layout/hList3"/>
    <dgm:cxn modelId="{42C84143-7FFC-461E-BC5D-114C976B1056}" srcId="{36726965-56FB-426F-B949-52761AD28AE6}" destId="{06108F1A-F19A-4AD3-A8B1-CE52FFEA39FE}" srcOrd="1" destOrd="0" parTransId="{BD29A819-2885-4FE0-9DBB-CCB6C57478FD}" sibTransId="{F534636E-8426-4FC2-9688-E66783120F56}"/>
    <dgm:cxn modelId="{C6F20045-FB22-4D20-AF3C-2555F2C34019}" srcId="{36726965-56FB-426F-B949-52761AD28AE6}" destId="{421E492A-01F1-457C-9917-5B7638AD1954}" srcOrd="2" destOrd="0" parTransId="{A05DBAB9-4F82-4EE3-945E-4FC4B16DC7F6}" sibTransId="{53C416FD-4429-4562-AF46-98477350151C}"/>
    <dgm:cxn modelId="{DEB92683-59F9-4634-A4E5-5AD0079515D2}" type="presOf" srcId="{421E492A-01F1-457C-9917-5B7638AD1954}" destId="{144FAE67-6074-4E5F-90EB-A76B1F8DFDA8}" srcOrd="0" destOrd="0" presId="urn:microsoft.com/office/officeart/2005/8/layout/hList3"/>
    <dgm:cxn modelId="{6074639E-D232-4DC1-AAC2-10B088CA3549}" srcId="{36726965-56FB-426F-B949-52761AD28AE6}" destId="{90DCE33A-A5F3-4720-8336-120D658B3104}" srcOrd="0" destOrd="0" parTransId="{6CBF6C41-847A-4BF1-86C1-74BC6368FC37}" sibTransId="{57226E3D-CF5D-4FEF-9E47-F21067282FEC}"/>
    <dgm:cxn modelId="{147BDBB4-C41D-43F3-9C62-032A3D84186D}" type="presOf" srcId="{90DCE33A-A5F3-4720-8336-120D658B3104}" destId="{5A946CB4-366C-408A-855B-17315F664E33}" srcOrd="0" destOrd="0" presId="urn:microsoft.com/office/officeart/2005/8/layout/hList3"/>
    <dgm:cxn modelId="{E69E83C3-529F-4831-9F51-1003A3D428BC}" type="presOf" srcId="{6CA39E70-B6C1-460A-A6B0-B54F586C3E3D}" destId="{D9762CF6-5B2B-4652-938A-C79754129932}" srcOrd="0" destOrd="0" presId="urn:microsoft.com/office/officeart/2005/8/layout/hList3"/>
    <dgm:cxn modelId="{D35FD9FA-A04C-4D51-9CFC-F4DD1BC72118}" type="presParOf" srcId="{D9762CF6-5B2B-4652-938A-C79754129932}" destId="{DDB46FD9-CB06-40B5-BA05-BFE2B281515C}" srcOrd="0" destOrd="0" presId="urn:microsoft.com/office/officeart/2005/8/layout/hList3"/>
    <dgm:cxn modelId="{0E6A1BE0-869B-43B3-B8E4-619EE4CA073C}" type="presParOf" srcId="{D9762CF6-5B2B-4652-938A-C79754129932}" destId="{1A350149-8764-4F58-A23A-55DBD4986B48}" srcOrd="1" destOrd="0" presId="urn:microsoft.com/office/officeart/2005/8/layout/hList3"/>
    <dgm:cxn modelId="{90D12F1B-5600-485B-B787-9C86C7F896E7}" type="presParOf" srcId="{1A350149-8764-4F58-A23A-55DBD4986B48}" destId="{5A946CB4-366C-408A-855B-17315F664E33}" srcOrd="0" destOrd="0" presId="urn:microsoft.com/office/officeart/2005/8/layout/hList3"/>
    <dgm:cxn modelId="{25F514A4-7AB7-41C2-ADA2-BDD59FA83A88}" type="presParOf" srcId="{1A350149-8764-4F58-A23A-55DBD4986B48}" destId="{BC6DE906-997B-4868-B25C-248E8F7CC21A}" srcOrd="1" destOrd="0" presId="urn:microsoft.com/office/officeart/2005/8/layout/hList3"/>
    <dgm:cxn modelId="{1C2D3132-B6BE-4802-B926-20D3EF33C781}" type="presParOf" srcId="{1A350149-8764-4F58-A23A-55DBD4986B48}" destId="{144FAE67-6074-4E5F-90EB-A76B1F8DFDA8}" srcOrd="2" destOrd="0" presId="urn:microsoft.com/office/officeart/2005/8/layout/hList3"/>
    <dgm:cxn modelId="{9C457714-AE10-4111-95DA-389CBD3A568E}" type="presParOf" srcId="{D9762CF6-5B2B-4652-938A-C79754129932}" destId="{03705A67-A7D7-4E9C-9C98-9697ECAC685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46FD9-CB06-40B5-BA05-BFE2B281515C}">
      <dsp:nvSpPr>
        <dsp:cNvPr id="0" name=""/>
        <dsp:cNvSpPr/>
      </dsp:nvSpPr>
      <dsp:spPr>
        <a:xfrm>
          <a:off x="0" y="0"/>
          <a:ext cx="6096000" cy="1219200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800" kern="1200" dirty="0"/>
        </a:p>
      </dsp:txBody>
      <dsp:txXfrm>
        <a:off x="0" y="0"/>
        <a:ext cx="6096000" cy="1219200"/>
      </dsp:txXfrm>
    </dsp:sp>
    <dsp:sp modelId="{5A946CB4-366C-408A-855B-17315F664E33}">
      <dsp:nvSpPr>
        <dsp:cNvPr id="0" name=""/>
        <dsp:cNvSpPr/>
      </dsp:nvSpPr>
      <dsp:spPr>
        <a:xfrm>
          <a:off x="2976" y="1219200"/>
          <a:ext cx="2030015" cy="2560320"/>
        </a:xfrm>
        <a:prstGeom prst="rect">
          <a:avLst/>
        </a:prstGeom>
        <a:solidFill>
          <a:srgbClr val="0083E6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300" kern="1200" dirty="0"/>
        </a:p>
      </dsp:txBody>
      <dsp:txXfrm>
        <a:off x="2976" y="1219200"/>
        <a:ext cx="2030015" cy="2560320"/>
      </dsp:txXfrm>
    </dsp:sp>
    <dsp:sp modelId="{BC6DE906-997B-4868-B25C-248E8F7CC21A}">
      <dsp:nvSpPr>
        <dsp:cNvPr id="0" name=""/>
        <dsp:cNvSpPr/>
      </dsp:nvSpPr>
      <dsp:spPr>
        <a:xfrm>
          <a:off x="2032992" y="1219200"/>
          <a:ext cx="2030015" cy="25603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300" kern="1200" dirty="0"/>
        </a:p>
      </dsp:txBody>
      <dsp:txXfrm>
        <a:off x="2032992" y="1219200"/>
        <a:ext cx="2030015" cy="2560320"/>
      </dsp:txXfrm>
    </dsp:sp>
    <dsp:sp modelId="{144FAE67-6074-4E5F-90EB-A76B1F8DFDA8}">
      <dsp:nvSpPr>
        <dsp:cNvPr id="0" name=""/>
        <dsp:cNvSpPr/>
      </dsp:nvSpPr>
      <dsp:spPr>
        <a:xfrm>
          <a:off x="4063007" y="1219200"/>
          <a:ext cx="2030015" cy="25603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300" kern="1200" dirty="0"/>
        </a:p>
      </dsp:txBody>
      <dsp:txXfrm>
        <a:off x="4063007" y="1219200"/>
        <a:ext cx="2030015" cy="2560320"/>
      </dsp:txXfrm>
    </dsp:sp>
    <dsp:sp modelId="{03705A67-A7D7-4E9C-9C98-9697ECAC685A}">
      <dsp:nvSpPr>
        <dsp:cNvPr id="0" name=""/>
        <dsp:cNvSpPr/>
      </dsp:nvSpPr>
      <dsp:spPr>
        <a:xfrm>
          <a:off x="0" y="3779520"/>
          <a:ext cx="6096000" cy="284480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E4034EB-145E-4921-A2C8-DB7E6327BD4E}" type="datetimeFigureOut">
              <a:rPr lang="en-US"/>
              <a:pPr>
                <a:defRPr/>
              </a:pPr>
              <a:t>11/6/2024</a:t>
            </a:fld>
            <a:endParaRPr lang="en-US" dirty="0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36ED9E5E-CDA7-46E0-A2D5-665D32880C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84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B704570-6A08-4F3C-BC6A-47A81D472FFD}" type="datetimeFigureOut">
              <a:rPr lang="en-US"/>
              <a:pPr>
                <a:defRPr/>
              </a:pPr>
              <a:t>11/6/2024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AA367FA-D327-47D7-B5FA-ECB816C8744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1811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A3E0ED-1EC6-46A7-976A-427388A7F1A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07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EF369-2102-7834-383E-81FF02C68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845C959D-3C16-B81A-C072-D8FA9779BB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2C17CC0E-D633-364E-5D03-A6D99FE7AB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16050-9BE0-899A-1A06-6BC984FD4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A3E0ED-1EC6-46A7-976A-427388A7F1A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68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36000">
              <a:schemeClr val="tx1">
                <a:lumMod val="75000"/>
                <a:lumOff val="25000"/>
              </a:schemeClr>
            </a:gs>
            <a:gs pos="68000">
              <a:schemeClr val="tx1">
                <a:lumMod val="50000"/>
                <a:lumOff val="50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6228184" y="1700808"/>
            <a:ext cx="280831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algn="r" defTabSz="900000" eaLnBrk="1" hangingPunct="1">
              <a:lnSpc>
                <a:spcPts val="2700"/>
              </a:lnSpc>
              <a:defRPr/>
            </a:pPr>
            <a:r>
              <a:rPr lang="en-US" sz="2600" b="1" spc="0" baseline="0" dirty="0">
                <a:solidFill>
                  <a:schemeClr val="bg1"/>
                </a:solidFill>
                <a:effectLst/>
                <a:latin typeface="Trebuchet MS" pitchFamily="34" charset="0"/>
                <a:cs typeface="Calibri" pitchFamily="34" charset="0"/>
              </a:rPr>
              <a:t>Sub Code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644008" y="5999946"/>
            <a:ext cx="4392488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defRPr/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SCHOOL OF INFORMATION</a:t>
            </a:r>
            <a:r>
              <a:rPr lang="en-US" sz="1600" b="1" baseline="0" dirty="0">
                <a:solidFill>
                  <a:schemeClr val="tx1"/>
                </a:solidFill>
                <a:latin typeface="+mj-lt"/>
              </a:rPr>
              <a:t> TECHNOLOGY</a:t>
            </a:r>
            <a:endParaRPr lang="en-US" sz="1600" b="1" dirty="0">
              <a:solidFill>
                <a:schemeClr val="tx1"/>
              </a:solidFill>
              <a:latin typeface="+mj-lt"/>
            </a:endParaRPr>
          </a:p>
          <a:p>
            <a:pPr marL="0" marR="0" indent="0" algn="l" defTabSz="914400" rtl="0" eaLnBrk="0" fontAlgn="base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MY" sz="1400" b="0" dirty="0">
                <a:solidFill>
                  <a:schemeClr val="tx1"/>
                </a:solidFill>
                <a:latin typeface="+mj-lt"/>
              </a:rPr>
              <a:t>FACULTY OF ENGINEERING AND INFORMATION TECHNOLOGY</a:t>
            </a:r>
            <a:endParaRPr lang="en-US" sz="14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644008" y="5229200"/>
            <a:ext cx="417646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00"/>
              </a:lnSpc>
              <a:defRPr/>
            </a:pPr>
            <a:r>
              <a:rPr lang="en-US" sz="1400" b="0" baseline="0" dirty="0">
                <a:solidFill>
                  <a:sysClr val="windowText" lastClr="000000"/>
                </a:solidFill>
                <a:latin typeface="+mj-lt"/>
              </a:rPr>
              <a:t>PREPARED BY:</a:t>
            </a:r>
          </a:p>
          <a:p>
            <a:pPr algn="l">
              <a:lnSpc>
                <a:spcPts val="1600"/>
              </a:lnSpc>
              <a:defRPr/>
            </a:pPr>
            <a:endParaRPr lang="en-US" sz="1600" b="1" baseline="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4644008" y="3284985"/>
            <a:ext cx="439248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0" rIns="72000" bIns="0" spcCol="0" anchor="t"/>
          <a:lstStyle/>
          <a:p>
            <a:pPr algn="r" defTabSz="900000" eaLnBrk="1" hangingPunct="1">
              <a:lnSpc>
                <a:spcPts val="2400"/>
              </a:lnSpc>
              <a:defRPr/>
            </a:pPr>
            <a:r>
              <a:rPr lang="en-US" sz="2800" b="1" dirty="0">
                <a:solidFill>
                  <a:srgbClr val="00B0F0"/>
                </a:solidFill>
                <a:effectLst/>
                <a:latin typeface="+mj-lt"/>
              </a:rPr>
              <a:t>CHAPTER</a:t>
            </a:r>
            <a:r>
              <a:rPr lang="en-US" sz="2600" b="1" baseline="0" dirty="0">
                <a:solidFill>
                  <a:srgbClr val="00B0F0"/>
                </a:solidFill>
                <a:effectLst/>
                <a:latin typeface="+mj-lt"/>
              </a:rPr>
              <a:t> 7</a:t>
            </a:r>
            <a:endParaRPr lang="en-US" sz="2600" b="0" dirty="0">
              <a:solidFill>
                <a:srgbClr val="00B0F0"/>
              </a:solidFill>
              <a:latin typeface="+mj-lt"/>
            </a:endParaRPr>
          </a:p>
        </p:txBody>
      </p:sp>
      <p:pic>
        <p:nvPicPr>
          <p:cNvPr id="31" name="Picture 30" descr="coverINTR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588"/>
            <a:ext cx="4495800" cy="6296024"/>
          </a:xfrm>
          <a:prstGeom prst="rect">
            <a:avLst/>
          </a:prstGeom>
        </p:spPr>
      </p:pic>
      <p:sp>
        <p:nvSpPr>
          <p:cNvPr id="32" name="Rectangle 6"/>
          <p:cNvSpPr>
            <a:spLocks noChangeArrowheads="1"/>
          </p:cNvSpPr>
          <p:nvPr userDrawn="1"/>
        </p:nvSpPr>
        <p:spPr bwMode="auto">
          <a:xfrm>
            <a:off x="4499992" y="2060848"/>
            <a:ext cx="453650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 anchor="t"/>
          <a:lstStyle/>
          <a:p>
            <a:pPr algn="r" defTabSz="900000" eaLnBrk="1" hangingPunct="1">
              <a:lnSpc>
                <a:spcPts val="2000"/>
              </a:lnSpc>
              <a:defRPr/>
            </a:pPr>
            <a:r>
              <a:rPr lang="en-US" sz="2000" b="1" spc="0" baseline="0" dirty="0">
                <a:solidFill>
                  <a:schemeClr val="bg1"/>
                </a:solidFill>
                <a:effectLst/>
                <a:latin typeface="Trebuchet MS" pitchFamily="34" charset="0"/>
                <a:cs typeface="Calibri" pitchFamily="34" charset="0"/>
              </a:rPr>
              <a:t>Subject</a:t>
            </a:r>
            <a:endParaRPr lang="en-US" sz="2000" b="1" spc="0" dirty="0">
              <a:solidFill>
                <a:schemeClr val="bg1"/>
              </a:solidFill>
              <a:effectLst/>
              <a:latin typeface="Trebuchet MS" pitchFamily="34" charset="0"/>
              <a:cs typeface="Calibri" pitchFamily="34" charset="0"/>
            </a:endParaRPr>
          </a:p>
        </p:txBody>
      </p:sp>
      <p:sp>
        <p:nvSpPr>
          <p:cNvPr id="33" name="Rectangle 5"/>
          <p:cNvSpPr>
            <a:spLocks noChangeArrowheads="1"/>
          </p:cNvSpPr>
          <p:nvPr userDrawn="1"/>
        </p:nvSpPr>
        <p:spPr bwMode="auto">
          <a:xfrm>
            <a:off x="4572000" y="3573016"/>
            <a:ext cx="446449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0" rIns="72000" bIns="0" spcCol="0" anchor="t"/>
          <a:lstStyle/>
          <a:p>
            <a:pPr marL="0" marR="0" indent="0" algn="r" defTabSz="9000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1200" spc="0" baseline="0" dirty="0">
                <a:ln>
                  <a:noFill/>
                </a:ln>
                <a:solidFill>
                  <a:srgbClr val="97E4FF"/>
                </a:solidFill>
                <a:effectLst/>
                <a:latin typeface="+mj-lt"/>
                <a:ea typeface="+mn-ea"/>
                <a:cs typeface="Calibri" pitchFamily="34" charset="0"/>
              </a:rPr>
              <a:t>Internetworking</a:t>
            </a:r>
            <a:endParaRPr lang="en-US" sz="2000" b="1" spc="0" dirty="0">
              <a:ln>
                <a:noFill/>
              </a:ln>
              <a:solidFill>
                <a:srgbClr val="97E4FF"/>
              </a:solidFill>
              <a:effectLst/>
              <a:latin typeface="+mj-lt"/>
              <a:cs typeface="Calibr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0" y="6498000"/>
            <a:ext cx="45000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rebuchet MS" pitchFamily="34" charset="0"/>
            </a:endParaRPr>
          </a:p>
        </p:txBody>
      </p:sp>
      <p:pic>
        <p:nvPicPr>
          <p:cNvPr id="15" name="Picture 14" descr="copyrigh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23731" y="6498335"/>
            <a:ext cx="2350007" cy="359664"/>
          </a:xfrm>
          <a:prstGeom prst="rect">
            <a:avLst/>
          </a:prstGeom>
        </p:spPr>
      </p:pic>
      <p:pic>
        <p:nvPicPr>
          <p:cNvPr id="16" name="Picture 15" descr="Logo_KLMU without textSlidesINTR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711018" y="179677"/>
            <a:ext cx="2813311" cy="10302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REALWORLD1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4716016" y="1197128"/>
            <a:ext cx="1944216" cy="242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856" y="836713"/>
            <a:ext cx="5688632" cy="5289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537" y="1435101"/>
            <a:ext cx="3008313" cy="46910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0"/>
          </p:nvPr>
        </p:nvSpPr>
        <p:spPr>
          <a:xfrm>
            <a:off x="195537" y="829847"/>
            <a:ext cx="3008313" cy="58293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4941169"/>
            <a:ext cx="7128792" cy="566738"/>
          </a:xfrm>
        </p:spPr>
        <p:txBody>
          <a:bodyPr anchor="b"/>
          <a:lstStyle>
            <a:lvl1pPr algn="ctr">
              <a:defRPr sz="1800" b="1">
                <a:solidFill>
                  <a:srgbClr val="FF66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26368"/>
            <a:ext cx="5486400" cy="4114800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MY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600" y="5589240"/>
            <a:ext cx="7128792" cy="582960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graphicFrame>
        <p:nvGraphicFramePr>
          <p:cNvPr id="3" name="Diagram 2"/>
          <p:cNvGraphicFramePr/>
          <p:nvPr userDrawn="1"/>
        </p:nvGraphicFramePr>
        <p:xfrm>
          <a:off x="1524000" y="139700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0" y="381000"/>
            <a:ext cx="8229600" cy="60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 spd="slow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6086572" y="1268760"/>
            <a:ext cx="538930" cy="576064"/>
            <a:chOff x="2702196" y="5589240"/>
            <a:chExt cx="538931" cy="576064"/>
          </a:xfrm>
        </p:grpSpPr>
        <p:sp>
          <p:nvSpPr>
            <p:cNvPr id="4" name="Multiply 3"/>
            <p:cNvSpPr/>
            <p:nvPr userDrawn="1"/>
          </p:nvSpPr>
          <p:spPr bwMode="auto">
            <a:xfrm>
              <a:off x="2755637" y="5733256"/>
              <a:ext cx="432048" cy="432048"/>
            </a:xfrm>
            <a:prstGeom prst="mathMultiply">
              <a:avLst/>
            </a:prstGeom>
            <a:solidFill>
              <a:srgbClr val="FF7B2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M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702196" y="5589240"/>
              <a:ext cx="5389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pitchFamily="34" charset="0"/>
                </a:rPr>
                <a:t>CLOSE</a:t>
              </a:r>
              <a:endParaRPr lang="en-MY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 pitchFamily="34" charset="0"/>
              </a:endParaRPr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5004052" y="1412775"/>
            <a:ext cx="534024" cy="360040"/>
            <a:chOff x="4917173" y="1628220"/>
            <a:chExt cx="534023" cy="360040"/>
          </a:xfrm>
        </p:grpSpPr>
        <p:sp>
          <p:nvSpPr>
            <p:cNvPr id="7" name="Flowchart: Merge 6">
              <a:hlinkClick r:id="" action="ppaction://hlinkshowjump?jump=nextslide" highlightClick="1"/>
            </p:cNvPr>
            <p:cNvSpPr/>
            <p:nvPr userDrawn="1"/>
          </p:nvSpPr>
          <p:spPr bwMode="auto">
            <a:xfrm rot="16200000">
              <a:off x="4888312" y="1657081"/>
              <a:ext cx="288611" cy="230889"/>
            </a:xfrm>
            <a:prstGeom prst="flowChartMerge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M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4992418" y="1772816"/>
              <a:ext cx="4587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pitchFamily="34" charset="0"/>
                </a:rPr>
                <a:t>NEXT</a:t>
              </a:r>
              <a:endParaRPr lang="en-MY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 pitchFamily="34" charset="0"/>
              </a:endParaRP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4327655" y="1412777"/>
            <a:ext cx="604789" cy="360038"/>
            <a:chOff x="4111226" y="1628222"/>
            <a:chExt cx="604789" cy="360038"/>
          </a:xfrm>
        </p:grpSpPr>
        <p:sp>
          <p:nvSpPr>
            <p:cNvPr id="10" name="Flowchart: Merge 9">
              <a:hlinkClick r:id="" action="ppaction://hlinkshowjump?jump=previousslide" highlightClick="1"/>
            </p:cNvPr>
            <p:cNvSpPr/>
            <p:nvPr userDrawn="1"/>
          </p:nvSpPr>
          <p:spPr bwMode="auto">
            <a:xfrm rot="5400000">
              <a:off x="4456266" y="1657082"/>
              <a:ext cx="288610" cy="230889"/>
            </a:xfrm>
            <a:prstGeom prst="flowChartMerge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M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111226" y="1772816"/>
              <a:ext cx="4796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pitchFamily="34" charset="0"/>
                </a:rPr>
                <a:t>BACK</a:t>
              </a:r>
              <a:endParaRPr lang="en-MY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 pitchFamily="34" charset="0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611561" y="1124744"/>
            <a:ext cx="128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BUTTONS</a:t>
            </a:r>
            <a:endParaRPr lang="en-MY" dirty="0"/>
          </a:p>
        </p:txBody>
      </p:sp>
      <p:grpSp>
        <p:nvGrpSpPr>
          <p:cNvPr id="13" name="Group 21"/>
          <p:cNvGrpSpPr/>
          <p:nvPr userDrawn="1"/>
        </p:nvGrpSpPr>
        <p:grpSpPr>
          <a:xfrm>
            <a:off x="4886479" y="3356993"/>
            <a:ext cx="505267" cy="544270"/>
            <a:chOff x="5854911" y="2708920"/>
            <a:chExt cx="505267" cy="544270"/>
          </a:xfrm>
        </p:grpSpPr>
        <p:sp>
          <p:nvSpPr>
            <p:cNvPr id="23" name="Rectangle 22"/>
            <p:cNvSpPr/>
            <p:nvPr userDrawn="1"/>
          </p:nvSpPr>
          <p:spPr bwMode="auto">
            <a:xfrm>
              <a:off x="5927544" y="2893190"/>
              <a:ext cx="360000" cy="36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M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Action Button: Movie 23">
              <a:hlinkClick r:id="" action="ppaction://noaction" highlightClick="1"/>
            </p:cNvPr>
            <p:cNvSpPr/>
            <p:nvPr userDrawn="1"/>
          </p:nvSpPr>
          <p:spPr bwMode="auto">
            <a:xfrm>
              <a:off x="5945544" y="2911170"/>
              <a:ext cx="324000" cy="324000"/>
            </a:xfrm>
            <a:prstGeom prst="actionButtonMovie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M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5854911" y="2708920"/>
              <a:ext cx="5052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pitchFamily="34" charset="0"/>
                </a:rPr>
                <a:t>VIDEO</a:t>
              </a:r>
              <a:endParaRPr lang="en-MY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 pitchFamily="34" charset="0"/>
              </a:endParaRPr>
            </a:p>
          </p:txBody>
        </p:sp>
      </p:grpSp>
      <p:grpSp>
        <p:nvGrpSpPr>
          <p:cNvPr id="14" name="Group 25"/>
          <p:cNvGrpSpPr/>
          <p:nvPr userDrawn="1"/>
        </p:nvGrpSpPr>
        <p:grpSpPr>
          <a:xfrm>
            <a:off x="5331264" y="3356993"/>
            <a:ext cx="492443" cy="544270"/>
            <a:chOff x="5861323" y="2708920"/>
            <a:chExt cx="492443" cy="544270"/>
          </a:xfrm>
        </p:grpSpPr>
        <p:sp>
          <p:nvSpPr>
            <p:cNvPr id="27" name="Rectangle 26"/>
            <p:cNvSpPr/>
            <p:nvPr userDrawn="1"/>
          </p:nvSpPr>
          <p:spPr bwMode="auto">
            <a:xfrm>
              <a:off x="5927544" y="2893190"/>
              <a:ext cx="360000" cy="36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M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Action Button: Home 27">
              <a:hlinkClick r:id="" action="ppaction://noaction" highlightClick="1"/>
            </p:cNvPr>
            <p:cNvSpPr/>
            <p:nvPr userDrawn="1"/>
          </p:nvSpPr>
          <p:spPr bwMode="auto">
            <a:xfrm>
              <a:off x="5945544" y="2911170"/>
              <a:ext cx="324000" cy="324000"/>
            </a:xfrm>
            <a:prstGeom prst="actionButtonHome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M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5861323" y="2708920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pitchFamily="34" charset="0"/>
                </a:rPr>
                <a:t>HOME</a:t>
              </a:r>
              <a:endParaRPr lang="en-MY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 pitchFamily="34" charset="0"/>
              </a:endParaRPr>
            </a:p>
          </p:txBody>
        </p:sp>
      </p:grpSp>
      <p:grpSp>
        <p:nvGrpSpPr>
          <p:cNvPr id="15" name="Group 29"/>
          <p:cNvGrpSpPr/>
          <p:nvPr userDrawn="1"/>
        </p:nvGrpSpPr>
        <p:grpSpPr>
          <a:xfrm>
            <a:off x="5764837" y="3356993"/>
            <a:ext cx="429926" cy="544270"/>
            <a:chOff x="5892582" y="2708920"/>
            <a:chExt cx="429925" cy="544270"/>
          </a:xfrm>
        </p:grpSpPr>
        <p:sp>
          <p:nvSpPr>
            <p:cNvPr id="31" name="Rectangle 30"/>
            <p:cNvSpPr/>
            <p:nvPr userDrawn="1"/>
          </p:nvSpPr>
          <p:spPr bwMode="auto">
            <a:xfrm>
              <a:off x="5927544" y="2893190"/>
              <a:ext cx="360000" cy="36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M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Action Button: Information 31">
              <a:hlinkClick r:id="" action="ppaction://noaction" highlightClick="1"/>
            </p:cNvPr>
            <p:cNvSpPr/>
            <p:nvPr userDrawn="1"/>
          </p:nvSpPr>
          <p:spPr bwMode="auto">
            <a:xfrm>
              <a:off x="5945544" y="2911170"/>
              <a:ext cx="324000" cy="324000"/>
            </a:xfrm>
            <a:prstGeom prst="actionButtonInformation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M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TextBox 32"/>
            <p:cNvSpPr txBox="1"/>
            <p:nvPr userDrawn="1"/>
          </p:nvSpPr>
          <p:spPr>
            <a:xfrm>
              <a:off x="5892582" y="2708920"/>
              <a:ext cx="4299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pitchFamily="34" charset="0"/>
                </a:rPr>
                <a:t>INFO</a:t>
              </a:r>
              <a:endParaRPr lang="en-MY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 pitchFamily="34" charset="0"/>
              </a:endParaRPr>
            </a:p>
          </p:txBody>
        </p:sp>
      </p:grpSp>
      <p:grpSp>
        <p:nvGrpSpPr>
          <p:cNvPr id="16" name="Group 33"/>
          <p:cNvGrpSpPr/>
          <p:nvPr userDrawn="1"/>
        </p:nvGrpSpPr>
        <p:grpSpPr>
          <a:xfrm>
            <a:off x="6193175" y="3356993"/>
            <a:ext cx="412292" cy="544270"/>
            <a:chOff x="5901399" y="2708920"/>
            <a:chExt cx="412292" cy="544270"/>
          </a:xfrm>
        </p:grpSpPr>
        <p:sp>
          <p:nvSpPr>
            <p:cNvPr id="35" name="Rectangle 34"/>
            <p:cNvSpPr/>
            <p:nvPr userDrawn="1"/>
          </p:nvSpPr>
          <p:spPr bwMode="auto">
            <a:xfrm>
              <a:off x="5927544" y="2893190"/>
              <a:ext cx="360000" cy="36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M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Action Button: Document 35">
              <a:hlinkClick r:id="" action="ppaction://noaction" highlightClick="1"/>
            </p:cNvPr>
            <p:cNvSpPr/>
            <p:nvPr userDrawn="1"/>
          </p:nvSpPr>
          <p:spPr bwMode="auto">
            <a:xfrm>
              <a:off x="5945544" y="2911170"/>
              <a:ext cx="324000" cy="324000"/>
            </a:xfrm>
            <a:prstGeom prst="actionButtonDocument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MY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5901399" y="2708920"/>
              <a:ext cx="4122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pitchFamily="34" charset="0"/>
                </a:rPr>
                <a:t>DOC</a:t>
              </a:r>
              <a:endParaRPr lang="en-MY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8207396" y="817200"/>
            <a:ext cx="899592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38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50405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196752"/>
            <a:ext cx="8640000" cy="432000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836712"/>
            <a:ext cx="8784976" cy="360040"/>
          </a:xfrm>
        </p:spPr>
        <p:txBody>
          <a:bodyPr/>
          <a:lstStyle>
            <a:lvl1pPr>
              <a:defRPr>
                <a:solidFill>
                  <a:srgbClr val="F96307"/>
                </a:solidFill>
              </a:defRPr>
            </a:lvl1pPr>
          </a:lstStyle>
          <a:p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MY" dirty="0"/>
          </a:p>
        </p:txBody>
      </p:sp>
      <p:graphicFrame>
        <p:nvGraphicFramePr>
          <p:cNvPr id="3" name="Chart 2"/>
          <p:cNvGraphicFramePr/>
          <p:nvPr userDrawn="1"/>
        </p:nvGraphicFramePr>
        <p:xfrm>
          <a:off x="1524000" y="1397001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" Target="../slides/slide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0" y="0"/>
            <a:ext cx="9144000" cy="756000"/>
          </a:xfrm>
          <a:prstGeom prst="rect">
            <a:avLst/>
          </a:prstGeom>
          <a:solidFill>
            <a:srgbClr val="0E2C7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811393" y="1666"/>
            <a:ext cx="1332000" cy="756000"/>
          </a:xfrm>
          <a:prstGeom prst="rect">
            <a:avLst/>
          </a:prstGeom>
          <a:solidFill>
            <a:srgbClr val="08193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 rot="10800000">
            <a:off x="8064000" y="6525344"/>
            <a:ext cx="1080000" cy="282510"/>
          </a:xfrm>
          <a:prstGeom prst="rect">
            <a:avLst/>
          </a:prstGeom>
          <a:solidFill>
            <a:srgbClr val="122E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0" y="260649"/>
            <a:ext cx="774035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spc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052736"/>
            <a:ext cx="8568952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6" name="Slide Number Placeholder 5"/>
          <p:cNvSpPr>
            <a:spLocks/>
          </p:cNvSpPr>
          <p:nvPr/>
        </p:nvSpPr>
        <p:spPr bwMode="auto">
          <a:xfrm>
            <a:off x="7884369" y="6525344"/>
            <a:ext cx="11906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 anchor="ctr"/>
          <a:lstStyle/>
          <a:p>
            <a:pPr algn="r" eaLnBrk="1" hangingPunct="1">
              <a:defRPr/>
            </a:pPr>
            <a:r>
              <a:rPr lang="en-GB" sz="1000" b="1" dirty="0">
                <a:solidFill>
                  <a:schemeClr val="bg1"/>
                </a:solidFill>
                <a:latin typeface="+mj-lt"/>
              </a:rPr>
              <a:t>Slide </a:t>
            </a:r>
            <a:fld id="{F2696143-A3BC-4EA2-BA0E-556EFE9CA25E}" type="slidenum">
              <a:rPr lang="en-GB" sz="1000" b="1" i="0" u="none">
                <a:solidFill>
                  <a:schemeClr val="bg1"/>
                </a:solidFill>
                <a:latin typeface="+mj-lt"/>
              </a:rPr>
              <a:pPr algn="r" eaLnBrk="1" hangingPunct="1">
                <a:defRPr/>
              </a:pPr>
              <a:t>‹#›</a:t>
            </a:fld>
            <a:r>
              <a:rPr lang="en-GB" sz="1000" b="1" dirty="0">
                <a:solidFill>
                  <a:schemeClr val="bg1"/>
                </a:solidFill>
                <a:latin typeface="+mj-lt"/>
              </a:rPr>
              <a:t> of 43</a:t>
            </a:r>
          </a:p>
        </p:txBody>
      </p:sp>
      <p:pic>
        <p:nvPicPr>
          <p:cNvPr id="25" name="Picture 24" descr="Logo_KLMU without textSlides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32887" y="13907"/>
            <a:ext cx="1289012" cy="731521"/>
          </a:xfrm>
          <a:prstGeom prst="rect">
            <a:avLst/>
          </a:prstGeom>
        </p:spPr>
      </p:pic>
      <p:pic>
        <p:nvPicPr>
          <p:cNvPr id="14" name="Picture 13" descr="banner0_new01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36802" y="1"/>
            <a:ext cx="4075183" cy="762002"/>
          </a:xfrm>
          <a:prstGeom prst="rect">
            <a:avLst/>
          </a:prstGeom>
        </p:spPr>
      </p:pic>
      <p:sp>
        <p:nvSpPr>
          <p:cNvPr id="13" name="Rectangle 12">
            <a:hlinkClick r:id="rId18" action="ppaction://hlinksldjump" highlightClick="1"/>
          </p:cNvPr>
          <p:cNvSpPr/>
          <p:nvPr/>
        </p:nvSpPr>
        <p:spPr bwMode="auto">
          <a:xfrm>
            <a:off x="8388426" y="836713"/>
            <a:ext cx="684367" cy="252317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tx1"/>
                </a:solidFill>
                <a:latin typeface="Gill Sans" pitchFamily="34" charset="0"/>
              </a:rPr>
              <a:t>TOPIC</a:t>
            </a:r>
            <a:endParaRPr kumimoji="0" lang="en-MY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4428"/>
            <a:ext cx="7740352" cy="738664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</a:rPr>
              <a:t>CHAPTER 7: Internetworking</a:t>
            </a:r>
            <a:endParaRPr lang="en-US" sz="160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MY" sz="1600" b="1" kern="12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6" r:id="rId13"/>
  </p:sldLayoutIdLst>
  <p:hf sldNum="0" hdr="0" ftr="0" dt="0"/>
  <p:txStyles>
    <p:titleStyle>
      <a:lvl1pPr marL="0" indent="0" algn="l" defTabSz="720000" rtl="0" eaLnBrk="1" fontAlgn="base" hangingPunct="1">
        <a:lnSpc>
          <a:spcPts val="1800"/>
        </a:lnSpc>
        <a:spcBef>
          <a:spcPts val="0"/>
        </a:spcBef>
        <a:spcAft>
          <a:spcPts val="0"/>
        </a:spcAft>
        <a:tabLst>
          <a:tab pos="0" algn="l"/>
        </a:tabLst>
        <a:defRPr sz="1700" b="1">
          <a:solidFill>
            <a:srgbClr val="FFFF00"/>
          </a:solidFill>
          <a:effectLst/>
          <a:latin typeface="+mj-lt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FFC800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FFC800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FFC800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FFC800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FFC800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FFC800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FFC800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FFC800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6600"/>
        </a:buClr>
        <a:buSzPct val="100000"/>
        <a:buFont typeface="Wingdings 3" pitchFamily="18" charset="2"/>
        <a:buChar char="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6600"/>
        </a:buClr>
        <a:buSzPct val="100000"/>
        <a:buFont typeface="Wingdings 3" pitchFamily="18" charset="2"/>
        <a:buChar char=""/>
        <a:defRPr sz="1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6600"/>
        </a:buClr>
        <a:buSzPct val="100000"/>
        <a:buFont typeface="Wingdings 3" pitchFamily="18" charset="2"/>
        <a:buChar char=""/>
        <a:defRPr sz="18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6600"/>
        </a:buClr>
        <a:buSzPct val="100000"/>
        <a:buFont typeface="Wingdings 3" pitchFamily="18" charset="2"/>
        <a:buChar char="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6600"/>
        </a:buClr>
        <a:buSzPct val="100000"/>
        <a:buFont typeface="Wingdings 3" pitchFamily="18" charset="2"/>
        <a:buChar char="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fi.kaspersky.com/blog/ai-in-darknet" TargetMode="External"/><Relationship Id="rId2" Type="http://schemas.openxmlformats.org/officeDocument/2006/relationships/hyperlink" Target="https://www.zerofox.com/blog/the-role-of-ai-in-dark-web-monitorin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s://www.propulsiontechjournal.com/index.php/journal/article/download/6660/4348/1144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89D798-E3C1-5473-F2C4-CC41ECA4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86" y="0"/>
            <a:ext cx="5474113" cy="6858000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8FEED2FE-9583-F45F-E049-0C3151C0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D3C322-5FE2-96DE-F402-9FADC6833505}"/>
              </a:ext>
            </a:extLst>
          </p:cNvPr>
          <p:cNvSpPr/>
          <p:nvPr/>
        </p:nvSpPr>
        <p:spPr bwMode="auto">
          <a:xfrm>
            <a:off x="0" y="0"/>
            <a:ext cx="39624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593F0-5475-357F-2B2C-0A602339F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4355687" cy="6019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9742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B71AF5-4266-F439-AB6D-6A32DAE6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13" y="0"/>
            <a:ext cx="707678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D6E2C6-BFBF-6B3F-A435-96E4F9DF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67213" cy="6858000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0DD42A50-678C-D099-676B-C61820DDC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C87CF3-CB1E-BBC5-7190-D62DE522A6C7}"/>
              </a:ext>
            </a:extLst>
          </p:cNvPr>
          <p:cNvSpPr txBox="1"/>
          <p:nvPr/>
        </p:nvSpPr>
        <p:spPr>
          <a:xfrm>
            <a:off x="3711678" y="5867400"/>
            <a:ext cx="4670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EEF0FF"/>
                </a:solidFill>
                <a:effectLst/>
                <a:highlight>
                  <a:srgbClr val="000000"/>
                </a:highlight>
                <a:latin typeface="Google Sans"/>
              </a:rPr>
              <a:t>Both’re cybersecurity tools that help organizations respond to security incidents</a:t>
            </a:r>
            <a:endParaRPr lang="en-US" dirty="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 hidden="1"/>
          <p:cNvSpPr/>
          <p:nvPr/>
        </p:nvSpPr>
        <p:spPr>
          <a:xfrm>
            <a:off x="4454694" y="4452850"/>
            <a:ext cx="19976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sz="3000" kern="0" dirty="0">
                <a:solidFill>
                  <a:schemeClr val="accent2"/>
                </a:solidFill>
                <a:latin typeface="+mn-lt"/>
              </a:rPr>
              <a:t>11011100.</a:t>
            </a:r>
            <a:endParaRPr lang="en-US" altLang="en-US" sz="3000" kern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12165-583E-0393-7AFB-4F3E4770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0A225042-3832-AE49-FF7D-CB8CD9E36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DDAD4-2AD0-F45E-D3DE-7BEFB91C1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4031362"/>
            <a:ext cx="1724266" cy="2019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952B37-FC9A-E1E3-A210-01A058CB8E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46" b="16144"/>
          <a:stretch/>
        </p:blipFill>
        <p:spPr>
          <a:xfrm>
            <a:off x="457200" y="164029"/>
            <a:ext cx="1996404" cy="1166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0D56A5-C0CA-985F-9A41-F37E0E47B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02" y="5407917"/>
            <a:ext cx="2590800" cy="128605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6B9FA46-5545-DE32-548A-103F24C38D1F}"/>
              </a:ext>
            </a:extLst>
          </p:cNvPr>
          <p:cNvSpPr/>
          <p:nvPr/>
        </p:nvSpPr>
        <p:spPr bwMode="auto">
          <a:xfrm>
            <a:off x="7315200" y="5334000"/>
            <a:ext cx="363794" cy="28267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383349-88BD-7004-624C-74E7DFE0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" t="5001" r="-68" b="7500"/>
          <a:stretch/>
        </p:blipFill>
        <p:spPr>
          <a:xfrm>
            <a:off x="0" y="756920"/>
            <a:ext cx="9144000" cy="57200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008622-50AE-D50F-6339-E42168981AF4}"/>
              </a:ext>
            </a:extLst>
          </p:cNvPr>
          <p:cNvSpPr/>
          <p:nvPr/>
        </p:nvSpPr>
        <p:spPr bwMode="auto">
          <a:xfrm>
            <a:off x="0" y="0"/>
            <a:ext cx="9144000" cy="7569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3572150F-1806-C53A-7145-698FF4629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B57422-B027-336C-D47C-8D4979440130}"/>
              </a:ext>
            </a:extLst>
          </p:cNvPr>
          <p:cNvSpPr/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C4E0-6EAD-0DA1-D38E-D582C9430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93E28BAA-2DA8-C51E-48BB-3D188042ACBD}"/>
              </a:ext>
            </a:extLst>
          </p:cNvPr>
          <p:cNvSpPr txBox="1">
            <a:spLocks/>
          </p:cNvSpPr>
          <p:nvPr/>
        </p:nvSpPr>
        <p:spPr bwMode="auto">
          <a:xfrm>
            <a:off x="4419600" y="4764894"/>
            <a:ext cx="4495800" cy="147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spcCol="0" anchor="ctr" anchorCtr="0" compatLnSpc="1">
            <a:prstTxWarp prst="textNoShape">
              <a:avLst/>
            </a:prstTxWarp>
          </a:bodyPr>
          <a:lstStyle>
            <a:lvl1pPr marL="0" indent="0" algn="l" defTabSz="720000" rtl="0" eaLnBrk="1" fontAlgn="base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</a:tabLst>
              <a:defRPr sz="1700" b="1">
                <a:solidFill>
                  <a:srgbClr val="FFFF00"/>
                </a:solidFill>
                <a:effectLst/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9pPr>
          </a:lstStyle>
          <a:p>
            <a:r>
              <a:rPr lang="en-US" sz="5400" kern="0" dirty="0">
                <a:solidFill>
                  <a:srgbClr val="2E6CB8"/>
                </a:solidFill>
                <a:latin typeface="Bodoni MT Black" panose="02070A03080606020203" pitchFamily="18" charset="0"/>
              </a:rPr>
              <a:t>Thank you.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0C2DED-F249-DD70-A94C-08067DE88317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	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    </a:t>
            </a:r>
            <a:r>
              <a:rPr kumimoji="0" lang="en-US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References</a:t>
            </a:r>
            <a:r>
              <a:rPr kumimoji="0" lang="en-US" sz="3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lvl="1" eaLnBrk="0" hangingPunct="0">
              <a:lnSpc>
                <a:spcPct val="300000"/>
              </a:lnSpc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-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hlinkClick r:id="rId2"/>
              </a:rPr>
              <a:t>https://www.zerofox.com/blog/the-role-of-ai-in-dark-web-monitoring/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742950" lvl="1" indent="-285750" eaLnBrk="0" hangingPunct="0">
              <a:lnSpc>
                <a:spcPct val="300000"/>
              </a:lnSpc>
              <a:buFontTx/>
              <a:buChar char="-"/>
            </a:pPr>
            <a:r>
              <a:rPr lang="en-US" dirty="0">
                <a:hlinkClick r:id="rId3"/>
              </a:rPr>
              <a:t>https://dfi.kaspersky.com/blog/ai-in-darknet</a:t>
            </a:r>
            <a:endParaRPr lang="en-US" dirty="0"/>
          </a:p>
          <a:p>
            <a:pPr marL="742950" lvl="1" indent="-285750" eaLnBrk="0" hangingPunct="0">
              <a:lnSpc>
                <a:spcPct val="300000"/>
              </a:lnSpc>
              <a:buFontTx/>
              <a:buChar char="-"/>
            </a:pPr>
            <a:r>
              <a:rPr lang="en-US" dirty="0">
                <a:hlinkClick r:id="rId4"/>
              </a:rPr>
              <a:t>https://www.propulsiontechjournal.com/index.php/journal/article/download/6660/4348/11440</a:t>
            </a:r>
            <a:endParaRPr lang="en-US" dirty="0"/>
          </a:p>
          <a:p>
            <a:pPr eaLnBrk="0" hangingPunct="0"/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3C82ECCA-99D2-000D-CC2B-2FD0BD403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651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401394-FE68-45B4-38CA-FE47C2CAD4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529"/>
          <a:stretch/>
        </p:blipFill>
        <p:spPr>
          <a:xfrm>
            <a:off x="0" y="-1"/>
            <a:ext cx="3505689" cy="5257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A9C632-7850-0586-2CF4-B75CD435A2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273"/>
          <a:stretch/>
        </p:blipFill>
        <p:spPr>
          <a:xfrm>
            <a:off x="0" y="4191000"/>
            <a:ext cx="9144000" cy="2667000"/>
          </a:xfrm>
          <a:prstGeom prst="rect">
            <a:avLst/>
          </a:prstGeom>
        </p:spPr>
      </p:pic>
      <p:sp>
        <p:nvSpPr>
          <p:cNvPr id="29" name="Title 3">
            <a:extLst>
              <a:ext uri="{FF2B5EF4-FFF2-40B4-BE49-F238E27FC236}">
                <a16:creationId xmlns:a16="http://schemas.microsoft.com/office/drawing/2014/main" id="{4D5D9AC8-D9BB-4699-A0AF-2059E3914102}"/>
              </a:ext>
            </a:extLst>
          </p:cNvPr>
          <p:cNvSpPr txBox="1">
            <a:spLocks/>
          </p:cNvSpPr>
          <p:nvPr/>
        </p:nvSpPr>
        <p:spPr bwMode="auto">
          <a:xfrm>
            <a:off x="4419600" y="4764894"/>
            <a:ext cx="4495800" cy="147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spcCol="0" anchor="ctr" anchorCtr="0" compatLnSpc="1">
            <a:prstTxWarp prst="textNoShape">
              <a:avLst/>
            </a:prstTxWarp>
          </a:bodyPr>
          <a:lstStyle>
            <a:lvl1pPr marL="0" indent="0" algn="l" defTabSz="720000" rtl="0" eaLnBrk="1" fontAlgn="base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</a:tabLst>
              <a:defRPr sz="1700" b="1">
                <a:solidFill>
                  <a:srgbClr val="FFFF00"/>
                </a:solidFill>
                <a:effectLst/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FC800"/>
                </a:solidFill>
                <a:latin typeface="Trebuchet MS" pitchFamily="34" charset="0"/>
              </a:defRPr>
            </a:lvl9pPr>
          </a:lstStyle>
          <a:p>
            <a:r>
              <a:rPr lang="en-US" sz="5400" kern="0" dirty="0">
                <a:solidFill>
                  <a:srgbClr val="2E6CB8"/>
                </a:solidFill>
                <a:latin typeface="Bodoni MT Black" panose="02070A03080606020203" pitchFamily="18" charset="0"/>
              </a:rPr>
              <a:t>Thank you.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3630394-41B2-AFCD-CDAF-B1E50E7D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689" y="-2"/>
            <a:ext cx="5656566" cy="4190997"/>
          </a:xfrm>
          <a:prstGeom prst="rect">
            <a:avLst/>
          </a:prstGeom>
        </p:spPr>
      </p:pic>
      <p:pic>
        <p:nvPicPr>
          <p:cNvPr id="39" name="Picture 38" descr="Device and padlock">
            <a:extLst>
              <a:ext uri="{FF2B5EF4-FFF2-40B4-BE49-F238E27FC236}">
                <a16:creationId xmlns:a16="http://schemas.microsoft.com/office/drawing/2014/main" id="{BA6B239C-0851-58C5-BF3C-42F5C4A9F5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083" y="929241"/>
            <a:ext cx="4903610" cy="35200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41" descr="A blue and white logo&#10;&#10;Description automatically generated">
            <a:extLst>
              <a:ext uri="{FF2B5EF4-FFF2-40B4-BE49-F238E27FC236}">
                <a16:creationId xmlns:a16="http://schemas.microsoft.com/office/drawing/2014/main" id="{425AC6F7-C381-D1E8-8C81-53504F717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C7ED90-2743-79A9-5E0F-CEC863F49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15"/>
            <a:ext cx="9144000" cy="6848475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64CF8A98-5657-0083-D275-766FB2C04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1BCC19-236A-B8F9-8948-AE6A52D44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93" y="2954802"/>
            <a:ext cx="6031817" cy="30765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7B62AA-F3EF-4705-F6E1-DE82F559A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848" y="1572145"/>
            <a:ext cx="1981200" cy="958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318DBE-51EA-EBAA-88B2-919CAB4F7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417" y="2793228"/>
            <a:ext cx="1973826" cy="958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DE7131-9467-D41A-4C9F-897072BC0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4043" y="3984308"/>
            <a:ext cx="2008811" cy="10175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E2F95C-8468-92C0-A382-DD9B88AA46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8939" y="5168096"/>
            <a:ext cx="2053915" cy="10175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2D7AF0-1B39-8152-5325-F5001BCA6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791" y="229064"/>
            <a:ext cx="4398819" cy="1247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2B90A33-20ED-2625-57C2-F22FEAAEE5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6800" y="229064"/>
            <a:ext cx="857370" cy="12479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8148D6C-6F37-1F83-52CE-02F771F735D1}"/>
              </a:ext>
            </a:extLst>
          </p:cNvPr>
          <p:cNvSpPr txBox="1"/>
          <p:nvPr/>
        </p:nvSpPr>
        <p:spPr>
          <a:xfrm>
            <a:off x="269193" y="2101156"/>
            <a:ext cx="4670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hidden, anonymous part of the internet accessible only with special software</a:t>
            </a:r>
          </a:p>
        </p:txBody>
      </p:sp>
    </p:spTree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3D72E-F68E-B5FA-5A11-82D06F1E2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409B9B-AC17-345A-85FA-18979A2EE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72200" cy="68389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334776-5C50-A018-E338-DD124D3D1137}"/>
              </a:ext>
            </a:extLst>
          </p:cNvPr>
          <p:cNvSpPr/>
          <p:nvPr/>
        </p:nvSpPr>
        <p:spPr bwMode="auto">
          <a:xfrm>
            <a:off x="6172200" y="0"/>
            <a:ext cx="2971800" cy="762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C0C0C0"/>
              </a:highlight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F3B514-9E75-4E29-0683-1166F9219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952" y="762000"/>
            <a:ext cx="3039048" cy="6096000"/>
          </a:xfrm>
          <a:prstGeom prst="rect">
            <a:avLst/>
          </a:prstGeom>
        </p:spPr>
      </p:pic>
      <p:pic>
        <p:nvPicPr>
          <p:cNvPr id="14" name="Picture 13" descr="A blue and white logo&#10;&#10;Description automatically generated">
            <a:extLst>
              <a:ext uri="{FF2B5EF4-FFF2-40B4-BE49-F238E27FC236}">
                <a16:creationId xmlns:a16="http://schemas.microsoft.com/office/drawing/2014/main" id="{83DC07D8-C768-A5E1-5816-5C76578C4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49BD2E-E11E-FC07-598A-1DC576417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295401"/>
            <a:ext cx="3161071" cy="5181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EEB207-5902-7FAC-F367-B7571999EB81}"/>
              </a:ext>
            </a:extLst>
          </p:cNvPr>
          <p:cNvSpPr/>
          <p:nvPr/>
        </p:nvSpPr>
        <p:spPr bwMode="auto">
          <a:xfrm>
            <a:off x="5361039" y="457200"/>
            <a:ext cx="457200" cy="3958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70DC6-C526-F755-1B69-0F1FE098091B}"/>
              </a:ext>
            </a:extLst>
          </p:cNvPr>
          <p:cNvSpPr/>
          <p:nvPr/>
        </p:nvSpPr>
        <p:spPr bwMode="auto">
          <a:xfrm>
            <a:off x="381000" y="990600"/>
            <a:ext cx="1371600" cy="3958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2F78D-1048-E775-97D6-9E8396C89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076" y="2209800"/>
            <a:ext cx="1214724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213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E7B6253-E2FF-8AB7-8795-650AD0C7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12B733-4981-2850-9F4B-08133BD5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9144000" cy="6848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C60D69-4793-1F28-F0E8-246393BC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423"/>
          <a:stretch/>
        </p:blipFill>
        <p:spPr>
          <a:xfrm>
            <a:off x="0" y="-1"/>
            <a:ext cx="9143999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A914D8-6AD7-E252-B473-8E6085BF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A31C3-33C8-6129-D5AB-EE836B44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9144000" cy="6848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DCACF3-D027-D691-6616-1A903C3A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444"/>
          <a:stretch/>
        </p:blipFill>
        <p:spPr>
          <a:xfrm>
            <a:off x="76200" y="1"/>
            <a:ext cx="8991600" cy="68484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EC1AA43-0643-A0A1-76B0-51592491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9"/>
            <a:ext cx="7740352" cy="504056"/>
          </a:xfrm>
        </p:spPr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DEF18B-902E-95E5-E4C1-AB263E91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09"/>
          <a:stretch/>
        </p:blipFill>
        <p:spPr>
          <a:xfrm>
            <a:off x="2588342" y="0"/>
            <a:ext cx="6555658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7C43A5-F6FC-A70C-CA2C-B16015C4F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95951" cy="6858000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F77ADEBD-ABD4-E70B-81DE-F6E42D152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1941A7-BC5C-6DD5-8F58-DB4A58646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951" y="3733800"/>
            <a:ext cx="2409449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6E2DFB-162B-BAAB-6D1A-14E6D109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59" y="9832"/>
            <a:ext cx="6382641" cy="6848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573437-E762-720E-DA96-E69B23FD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2761359" cy="6086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7B1CA-22FB-16B3-60B5-00D8C9D78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75" y="9832"/>
            <a:ext cx="2768733" cy="843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E47EB-2069-C1F3-ED19-FCC7F5DD71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458"/>
          <a:stretch/>
        </p:blipFill>
        <p:spPr>
          <a:xfrm>
            <a:off x="2761358" y="919407"/>
            <a:ext cx="6382642" cy="5928760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B38095A-F80A-C966-9191-14816B58D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1594D7-6AF8-2D6D-C9C3-26739BE8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569" y="457200"/>
            <a:ext cx="6849431" cy="640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C72621-3A70-9DBB-B39C-BFFED6054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94569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07078-8CF3-066B-A915-04A779999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-30480"/>
            <a:ext cx="6781800" cy="771525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757CE248-BC64-3CD4-10AC-7DD77D0CA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erson watching a television&#10;&#10;Description automatically generated">
            <a:extLst>
              <a:ext uri="{FF2B5EF4-FFF2-40B4-BE49-F238E27FC236}">
                <a16:creationId xmlns:a16="http://schemas.microsoft.com/office/drawing/2014/main" id="{BB6AE3F3-DD7B-92D4-F0ED-0D7E05D4F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8"/>
          <a:stretch/>
        </p:blipFill>
        <p:spPr>
          <a:xfrm>
            <a:off x="1" y="-30480"/>
            <a:ext cx="2362200" cy="68884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79EFD6-4D1F-6E39-7E30-6F6DA634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" r="9324"/>
          <a:stretch/>
        </p:blipFill>
        <p:spPr>
          <a:xfrm>
            <a:off x="2057400" y="457200"/>
            <a:ext cx="7086600" cy="6408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86A5AA-FFBC-C09F-5738-E235A75106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18" t="-192" r="868" b="7335"/>
          <a:stretch/>
        </p:blipFill>
        <p:spPr>
          <a:xfrm>
            <a:off x="0" y="914400"/>
            <a:ext cx="2057400" cy="548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5DA6B4A-064F-E0E6-9DCD-605E957D7B03}"/>
              </a:ext>
            </a:extLst>
          </p:cNvPr>
          <p:cNvSpPr/>
          <p:nvPr/>
        </p:nvSpPr>
        <p:spPr bwMode="auto">
          <a:xfrm>
            <a:off x="0" y="-1"/>
            <a:ext cx="9144000" cy="8530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C0C0C0"/>
              </a:highlight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745FEA-4B16-5EDB-30A5-6ACD38977848}"/>
              </a:ext>
            </a:extLst>
          </p:cNvPr>
          <p:cNvSpPr/>
          <p:nvPr/>
        </p:nvSpPr>
        <p:spPr bwMode="auto">
          <a:xfrm>
            <a:off x="0" y="6400800"/>
            <a:ext cx="20574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C0C0C0"/>
              </a:highlight>
              <a:latin typeface="Arial" charset="0"/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39FECB24-5EAF-2DE1-5D0B-41A0034DC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76200"/>
            <a:ext cx="685800" cy="77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ubjectCode_ChapterNum00">
  <a:themeElements>
    <a:clrScheme name="KLMU SLIDE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7030A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13192</TotalTime>
  <Words>80</Words>
  <Application>Microsoft Office PowerPoint</Application>
  <PresentationFormat>On-screen Show (4:3)</PresentationFormat>
  <Paragraphs>16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Bodoni MT Black</vt:lpstr>
      <vt:lpstr>Calibri</vt:lpstr>
      <vt:lpstr>Gill Sans</vt:lpstr>
      <vt:lpstr>Google Sans</vt:lpstr>
      <vt:lpstr>Trebuchet MS</vt:lpstr>
      <vt:lpstr>Wingdings</vt:lpstr>
      <vt:lpstr>Wingdings 3</vt:lpstr>
      <vt:lpstr>SubjectCode_ChapterNum00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Cosmopoint Sdn Bhd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ETD</dc:creator>
  <cp:lastModifiedBy>haseeb wajid</cp:lastModifiedBy>
  <cp:revision>1685</cp:revision>
  <dcterms:created xsi:type="dcterms:W3CDTF">2009-07-11T03:47:55Z</dcterms:created>
  <dcterms:modified xsi:type="dcterms:W3CDTF">2024-11-06T18:33:06Z</dcterms:modified>
</cp:coreProperties>
</file>